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DD7E5-4F7E-4AAC-8B6E-F261C3F68C43}" type="datetimeFigureOut">
              <a:rPr lang="en-NZ" smtClean="0"/>
              <a:t>27/09/2022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4E371-68DD-438D-A440-7395BE58D61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086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E371-68DD-438D-A440-7395BE58D611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4389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E371-68DD-438D-A440-7395BE58D611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69652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E371-68DD-438D-A440-7395BE58D611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4259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E371-68DD-438D-A440-7395BE58D611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4179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E371-68DD-438D-A440-7395BE58D611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8054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E371-68DD-438D-A440-7395BE58D611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294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3B7FE425-01BF-768F-8CEF-9FF0CD2FC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93A63C-1933-4770-C59D-7751A08A4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7374" y="2733675"/>
            <a:ext cx="8477251" cy="115728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18D29-8CAD-0D5D-C416-37780E854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7374" y="4192588"/>
            <a:ext cx="8477251" cy="512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B2667-2FBA-1EEF-1354-82986824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1FAA-9027-49D8-B0BD-90E36B6AADC6}" type="datetimeFigureOut">
              <a:rPr lang="en-NZ" smtClean="0"/>
              <a:t>27/09/2022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22B62-5542-D19F-67B0-C3736095E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BB79-2EFF-9BCD-98AB-99800DB7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991-BE93-4C07-8B72-AB0C604444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7606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C7CB-670F-4A57-57B9-DE6AFD15E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8A742-3FB5-C4A8-B863-0E53780A2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7B548-55A2-3AE1-DA20-13CF0B4D3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23D88-2191-AA0F-9C32-D0EEB005E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1FAA-9027-49D8-B0BD-90E36B6AADC6}" type="datetimeFigureOut">
              <a:rPr lang="en-NZ" smtClean="0"/>
              <a:t>27/09/2022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FDAC8-EF08-63C0-3533-7DD996C4D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DF3DD-C237-D1F2-A6CF-2AE1D5D73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991-BE93-4C07-8B72-AB0C604444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3129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8B8D8-FA52-C14A-B211-5A54FBF4B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7606D7-60A6-C091-0760-CEFD5EBC79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6EF06-EFD8-7DF9-E36F-C23A3FDED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D6430-0B0B-516B-5633-2F78A49C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1FAA-9027-49D8-B0BD-90E36B6AADC6}" type="datetimeFigureOut">
              <a:rPr lang="en-NZ" smtClean="0"/>
              <a:t>27/09/2022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3F117-F738-A990-D51C-43EAB725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8BE01-5569-A55A-1521-5947D9BA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991-BE93-4C07-8B72-AB0C604444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813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D634C-BAFB-604A-1308-067148494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89DA9-5EC5-C181-4AC8-C224F4747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92D77-62DF-BF90-73EB-713E9FDCB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1FAA-9027-49D8-B0BD-90E36B6AADC6}" type="datetimeFigureOut">
              <a:rPr lang="en-NZ" smtClean="0"/>
              <a:t>27/09/2022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A0E0-F510-DEA5-932F-DC892A4B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15BF1-0715-94DA-9263-B6FE5132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991-BE93-4C07-8B72-AB0C604444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9858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CC821-06EC-CEFB-104D-6694C8131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5534DF-AE40-6603-B349-3854F6B8D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445D9-DBBB-D161-9ACE-399405022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1FAA-9027-49D8-B0BD-90E36B6AADC6}" type="datetimeFigureOut">
              <a:rPr lang="en-NZ" smtClean="0"/>
              <a:t>27/09/2022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212F3-F717-87B7-8950-B7E3ADF1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CA2EE-CC1B-F1C4-E97D-80D0F0BE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991-BE93-4C07-8B72-AB0C604444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725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">
            <a:extLst>
              <a:ext uri="{FF2B5EF4-FFF2-40B4-BE49-F238E27FC236}">
                <a16:creationId xmlns:a16="http://schemas.microsoft.com/office/drawing/2014/main" id="{D01BDC03-6F16-22B5-5F6B-F999271735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B3E009-8BE0-16BD-4CE8-161C98E5D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F1703-B648-61C3-7F46-D56E722DF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15B2A-C4CD-B242-363B-E7214FC1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1FAA-9027-49D8-B0BD-90E36B6AADC6}" type="datetimeFigureOut">
              <a:rPr lang="en-NZ" smtClean="0"/>
              <a:t>27/09/2022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6256C-19CA-8BBF-AF01-4596C7880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961A4-0534-9A23-EDD7-72E008CA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991-BE93-4C07-8B72-AB0C604444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108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">
            <a:extLst>
              <a:ext uri="{FF2B5EF4-FFF2-40B4-BE49-F238E27FC236}">
                <a16:creationId xmlns:a16="http://schemas.microsoft.com/office/drawing/2014/main" id="{9FBD4DB6-5BE4-8BE5-F475-1D69D34A4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B3E009-8BE0-16BD-4CE8-161C98E5D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F1703-B648-61C3-7F46-D56E722DF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15B2A-C4CD-B242-363B-E7214FC1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1FAA-9027-49D8-B0BD-90E36B6AADC6}" type="datetimeFigureOut">
              <a:rPr lang="en-NZ" smtClean="0"/>
              <a:t>27/09/2022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6256C-19CA-8BBF-AF01-4596C7880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961A4-0534-9A23-EDD7-72E008CA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991-BE93-4C07-8B72-AB0C604444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924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">
            <a:extLst>
              <a:ext uri="{FF2B5EF4-FFF2-40B4-BE49-F238E27FC236}">
                <a16:creationId xmlns:a16="http://schemas.microsoft.com/office/drawing/2014/main" id="{93F629A7-F29C-D93D-8151-9D21EBB668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B3E009-8BE0-16BD-4CE8-161C98E5D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F1703-B648-61C3-7F46-D56E722DF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15B2A-C4CD-B242-363B-E7214FC1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1FAA-9027-49D8-B0BD-90E36B6AADC6}" type="datetimeFigureOut">
              <a:rPr lang="en-NZ" smtClean="0"/>
              <a:t>27/09/2022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6256C-19CA-8BBF-AF01-4596C7880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961A4-0534-9A23-EDD7-72E008CA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991-BE93-4C07-8B72-AB0C604444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938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58761-E03B-D114-C590-195C01F9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277D7-A4F1-6A3C-3211-07E0592E8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C758F-8A4E-9C3C-E130-7D0D17255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1FAA-9027-49D8-B0BD-90E36B6AADC6}" type="datetimeFigureOut">
              <a:rPr lang="en-NZ" smtClean="0"/>
              <a:t>27/09/2022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AB6AD-A8AD-968F-1D0E-F4021B03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51CC4-0062-36B4-2398-FC96BFCE6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991-BE93-4C07-8B72-AB0C604444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015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06230-5C3F-055E-7E2E-3C6D01C8A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1DCA0-8637-32CC-DF12-95596DAEF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E2916-B27A-35CA-04EC-67F20369A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7A470-2C1D-AF0A-F8F2-EBDA829F9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1FAA-9027-49D8-B0BD-90E36B6AADC6}" type="datetimeFigureOut">
              <a:rPr lang="en-NZ" smtClean="0"/>
              <a:t>27/09/2022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EB061-BF0D-8C29-2AD0-F4B0ECC6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2E5C4-1A26-2A2F-13CF-A6AE3F5F9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991-BE93-4C07-8B72-AB0C604444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893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52AC-2CDD-6A64-F579-BF60B0E4D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01E97-DDDC-9DD9-8375-30A9C4D4C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D8C40-2A83-F588-3197-40CF2DF5C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488634-B9F9-FBFC-6118-5E6BB927F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1C918-D1BE-8614-B01F-9EBBAEF063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3BC580-19A9-0B85-6569-764A291B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1FAA-9027-49D8-B0BD-90E36B6AADC6}" type="datetimeFigureOut">
              <a:rPr lang="en-NZ" smtClean="0"/>
              <a:t>27/09/2022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220A5C-F227-3DC9-DB7F-EB0D32266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27121-6841-5559-C7C2-3A851DDD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991-BE93-4C07-8B72-AB0C604444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975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89BD-B181-BA97-5D44-8CB9C04F8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0127BF-1533-ABD4-C622-CB2FC1943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1FAA-9027-49D8-B0BD-90E36B6AADC6}" type="datetimeFigureOut">
              <a:rPr lang="en-NZ" smtClean="0"/>
              <a:t>27/09/2022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AD24C-8504-1751-9300-41FEE8A7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91D5A-6143-3006-7712-A9959DE6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991-BE93-4C07-8B72-AB0C604444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977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4400A1-AEC1-8355-BC97-06CA82534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1FAA-9027-49D8-B0BD-90E36B6AADC6}" type="datetimeFigureOut">
              <a:rPr lang="en-NZ" smtClean="0"/>
              <a:t>27/09/2022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EB7991-4084-479B-65C8-F51819FB6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0FA40-85FB-2BFE-84A7-D88A7EA85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991-BE93-4C07-8B72-AB0C604444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812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0C9C7B-6582-0BD8-6FED-ED90ADA7E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AFE8D-0C4A-8C60-32B2-5AFDF9803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DE10-555D-7940-222B-154A92AB2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21FAA-9027-49D8-B0BD-90E36B6AADC6}" type="datetimeFigureOut">
              <a:rPr lang="en-NZ" smtClean="0"/>
              <a:t>27/09/2022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09CA1-4510-DDFC-2946-8631C06A8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B6C16-5A45-5CD9-758E-6F4B98941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AB991-BE93-4C07-8B72-AB0C604444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3337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">
            <a:extLst>
              <a:ext uri="{FF2B5EF4-FFF2-40B4-BE49-F238E27FC236}">
                <a16:creationId xmlns:a16="http://schemas.microsoft.com/office/drawing/2014/main" id="{4F96482A-5B95-54CB-6C38-CFE3B93E4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326E0E-E1B7-EFB5-E01D-2919632162A9}"/>
              </a:ext>
            </a:extLst>
          </p:cNvPr>
          <p:cNvSpPr txBox="1"/>
          <p:nvPr/>
        </p:nvSpPr>
        <p:spPr>
          <a:xfrm>
            <a:off x="2220686" y="3039291"/>
            <a:ext cx="44289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Trust Strategy Meeting</a:t>
            </a:r>
          </a:p>
          <a:p>
            <a:endParaRPr lang="en-GB" dirty="0"/>
          </a:p>
          <a:p>
            <a:r>
              <a:rPr lang="en-GB" dirty="0"/>
              <a:t>Declan Smiddy</a:t>
            </a:r>
          </a:p>
          <a:p>
            <a:r>
              <a:rPr lang="en-GB" dirty="0"/>
              <a:t>27</a:t>
            </a:r>
            <a:r>
              <a:rPr lang="en-GB" baseline="30000" dirty="0"/>
              <a:t>th</a:t>
            </a:r>
            <a:r>
              <a:rPr lang="en-GB" dirty="0"/>
              <a:t> September 2022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7549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9ED071A-FF96-7F90-03C4-A467636CA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3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">
            <a:extLst>
              <a:ext uri="{FF2B5EF4-FFF2-40B4-BE49-F238E27FC236}">
                <a16:creationId xmlns:a16="http://schemas.microsoft.com/office/drawing/2014/main" id="{FD6A60F5-761F-9987-C317-514C19FE2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69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3205CB6-AEE2-F2F0-6DC0-097221DCE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0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">
            <a:extLst>
              <a:ext uri="{FF2B5EF4-FFF2-40B4-BE49-F238E27FC236}">
                <a16:creationId xmlns:a16="http://schemas.microsoft.com/office/drawing/2014/main" id="{53F5539D-922A-5473-8DBE-1F7F97B51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12192000" cy="68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5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F7A62CB-F4F1-4FD4-5EB9-B6F1C629A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7"/>
            <a:ext cx="12192000" cy="686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7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14</Words>
  <Application>Microsoft Office PowerPoint</Application>
  <PresentationFormat>Widescreen</PresentationFormat>
  <Paragraphs>10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Blanchfield</dc:creator>
  <cp:lastModifiedBy>Sharon Harrison</cp:lastModifiedBy>
  <cp:revision>3</cp:revision>
  <dcterms:created xsi:type="dcterms:W3CDTF">2022-09-21T21:41:37Z</dcterms:created>
  <dcterms:modified xsi:type="dcterms:W3CDTF">2022-09-26T21:40:41Z</dcterms:modified>
</cp:coreProperties>
</file>